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2021" r:id="rId1"/>
  </p:sldMasterIdLst>
  <p:notesMasterIdLst>
    <p:notesMasterId r:id="rId13"/>
  </p:notesMasterIdLst>
  <p:sldIdLst>
    <p:sldId id="634" r:id="rId2"/>
    <p:sldId id="635" r:id="rId3"/>
    <p:sldId id="640" r:id="rId4"/>
    <p:sldId id="636" r:id="rId5"/>
    <p:sldId id="641" r:id="rId6"/>
    <p:sldId id="642" r:id="rId7"/>
    <p:sldId id="643" r:id="rId8"/>
    <p:sldId id="644" r:id="rId9"/>
    <p:sldId id="639" r:id="rId10"/>
    <p:sldId id="637" r:id="rId11"/>
    <p:sldId id="638" r:id="rId12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00"/>
    <a:srgbClr val="FFCCFF"/>
    <a:srgbClr val="7600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4" autoAdjust="0"/>
    <p:restoredTop sz="91429" autoAdjust="0"/>
  </p:normalViewPr>
  <p:slideViewPr>
    <p:cSldViewPr>
      <p:cViewPr varScale="1">
        <p:scale>
          <a:sx n="96" d="100"/>
          <a:sy n="96" d="100"/>
        </p:scale>
        <p:origin x="50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AEE03E-A6AD-47B0-BF66-032E8CAC81BE}" type="datetimeFigureOut">
              <a:rPr lang="en-US" altLang="en-US"/>
              <a:pPr>
                <a:defRPr/>
              </a:pPr>
              <a:t>4/25/2024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40BF91-965C-4A66-BEA5-60B299A28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301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6933" y="1681164"/>
            <a:ext cx="12192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625600" y="1905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53217" y="38862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617133" y="6232525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4868333" y="6232525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40333" y="623252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E0FB2B1-BC71-4969-AD73-A96B1F6402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341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267C8-885F-44E2-8CBE-11330B95923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49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342900"/>
            <a:ext cx="2743200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42900"/>
            <a:ext cx="8026400" cy="5753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3CFE9-8221-4660-B9D1-DBBD3473BF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91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3596F-6E88-438E-A898-2ADD1E18D15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082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26859-6A62-40C5-85F5-C7E6E9451F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876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9A934-9E2A-417B-9211-9F49218BF3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22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50C86-9184-48F7-810F-0BB9D3BFBA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926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EEE0B-7946-40DA-8025-24474123FC7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816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D168E-DE53-4466-862E-C864D10A3B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63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D185B-50E1-4585-9FEA-8C5335922B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104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D70E4-EC98-40B8-A95E-2958EDA89F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68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9"/>
          <p:cNvGrpSpPr>
            <a:grpSpLocks/>
          </p:cNvGrpSpPr>
          <p:nvPr/>
        </p:nvGrpSpPr>
        <p:grpSpPr bwMode="auto">
          <a:xfrm>
            <a:off x="-16933" y="93664"/>
            <a:ext cx="12192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7178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717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429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按一下以編輯母片本文樣式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FF63DCE9-39B0-4575-8C82-D797474AD7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513096" r:id="rId1"/>
    <p:sldLayoutId id="2147513020" r:id="rId2"/>
    <p:sldLayoutId id="2147513021" r:id="rId3"/>
    <p:sldLayoutId id="2147513022" r:id="rId4"/>
    <p:sldLayoutId id="2147513023" r:id="rId5"/>
    <p:sldLayoutId id="2147513024" r:id="rId6"/>
    <p:sldLayoutId id="2147513025" r:id="rId7"/>
    <p:sldLayoutId id="2147513026" r:id="rId8"/>
    <p:sldLayoutId id="2147513027" r:id="rId9"/>
    <p:sldLayoutId id="2147513028" r:id="rId10"/>
    <p:sldLayoutId id="21475130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1/</a:t>
            </a:r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10896600" cy="48768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54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奇異恩典何等甘甜,我罪已得赦免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54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前我失喪,今被尋回,瞎眼今得看見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b="1" dirty="0">
                <a:latin typeface="全真中隸書"/>
                <a:ea typeface="全真中隸書"/>
                <a:cs typeface="全真中隸書"/>
              </a:rPr>
              <a:t> </a:t>
            </a:r>
            <a:r>
              <a:rPr lang="en-US" altLang="en-US" sz="4400" dirty="0"/>
              <a:t> Amazing grace! How sweet the sound that saved a wretch like me! I once was lost, but now am found; was blind, but now I see.</a:t>
            </a:r>
            <a:endParaRPr lang="zh-TW" altLang="en-US" sz="4400" b="1" dirty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</a:t>
            </a:r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4</a:t>
            </a:r>
            <a:r>
              <a:rPr lang="zh-TW" altLang="en-US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/</a:t>
            </a:r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4147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11277600" cy="47244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54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歷經艱險勞苦奔走,我今來到主前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54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全靠主恩,扶持保佑,恩典代進永久</a:t>
            </a:r>
            <a:endParaRPr lang="en-US" altLang="zh-TW" sz="54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en-US" sz="4400" dirty="0"/>
              <a:t>Through many dangers, toils, and snares, I have already come; 'tis grace hath brought me safe thus far, and grace will lead me home.</a:t>
            </a:r>
            <a:endParaRPr lang="zh-TW" altLang="en-US" sz="4400" b="1" dirty="0">
              <a:latin typeface="全真中隸書"/>
              <a:ea typeface="全真中隸書"/>
              <a:cs typeface="全真中隸書"/>
            </a:endParaRPr>
          </a:p>
          <a:p>
            <a:pPr eaLnBrk="1" hangingPunct="1">
              <a:buFont typeface="Monotype Sorts"/>
              <a:buNone/>
              <a:defRPr/>
            </a:pPr>
            <a:r>
              <a:rPr lang="zh-TW" altLang="en-US" sz="4400" b="1" dirty="0">
                <a:latin typeface="華康中楷體"/>
              </a:rPr>
              <a:t> </a:t>
            </a:r>
            <a:endParaRPr lang="zh-TW" altLang="en-US" sz="4400" b="1" dirty="0">
              <a:latin typeface="全真中隸書"/>
              <a:ea typeface="全真中隸書"/>
              <a:cs typeface="全真中隸書"/>
            </a:endParaRPr>
          </a:p>
          <a:p>
            <a:pPr eaLnBrk="1" hangingPunct="1">
              <a:buFont typeface="Monotype Sorts"/>
              <a:buNone/>
              <a:defRPr/>
            </a:pPr>
            <a:endParaRPr lang="zh-TW" altLang="en-US" sz="4400" b="1" dirty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</a:t>
            </a:r>
            <a:r>
              <a:rPr lang="en-US" altLang="zh-TW" sz="24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r>
              <a:rPr lang="zh-TW" altLang="en-US" sz="24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/</a:t>
            </a:r>
            <a:r>
              <a:rPr lang="en-US" altLang="zh-TW" sz="24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 dirty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5171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11125200" cy="45720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54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住在天家,千萬年世,如日無限光亮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54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 時時頌讚,永不止息,仍像凱歌初唱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en-US" sz="4400" dirty="0"/>
              <a:t>When we've been there ten thousand years, bright shining as the sun, we've no less days to sing God's praise than when we first begun.</a:t>
            </a:r>
            <a:endParaRPr lang="zh-TW" altLang="en-US" sz="4400" b="1" dirty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</a:t>
            </a:r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2</a:t>
            </a:r>
            <a:r>
              <a:rPr lang="zh-TW" altLang="en-US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/</a:t>
            </a:r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11353800" cy="45720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54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如此恩典使我敬畏,使我心得安慰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54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初信之時,我蒙恩惠,真是何等寶貴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b="1" dirty="0">
                <a:latin typeface="華康中楷體"/>
              </a:rPr>
              <a:t> </a:t>
            </a:r>
            <a:r>
              <a:rPr lang="en-US" altLang="en-US" sz="4400" dirty="0" err="1"/>
              <a:t>'Twas</a:t>
            </a:r>
            <a:r>
              <a:rPr lang="en-US" altLang="en-US" sz="4400" dirty="0"/>
              <a:t> grace that taught my heart to fear, and grace my fears relieved; how precious did that grace appear the hour I first believed.</a:t>
            </a:r>
            <a:endParaRPr lang="zh-TW" altLang="en-US" sz="4400" b="1" dirty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endParaRPr lang="zh-TW" altLang="en-US" b="1" dirty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11353800" cy="457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锁链断开，我得自由，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我救主耶稣已付代价，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丰富恩典，今充满我， 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永恒的爱，奇异恩典！</a:t>
            </a:r>
            <a:endParaRPr lang="en-US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5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</a:t>
            </a:r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3</a:t>
            </a:r>
            <a:r>
              <a:rPr lang="zh-TW" altLang="en-US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/</a:t>
            </a:r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11049000" cy="46482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60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4400" b="1" dirty="0">
                <a:solidFill>
                  <a:srgbClr val="FFFF00"/>
                </a:solidFill>
                <a:latin typeface="+mj-ea"/>
                <a:ea typeface="+mj-ea"/>
                <a:cs typeface="全真中隸書"/>
              </a:rPr>
              <a:t>救主應許 </a:t>
            </a:r>
            <a:r>
              <a:rPr 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 Unicode MS"/>
              </a:rPr>
              <a:t>美好无比，盼望永不失去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 Unicode MS"/>
              </a:rPr>
              <a:t>. 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 Unicode MS"/>
              </a:rPr>
              <a:t>有主作为盾牌福分，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Arial Unicode MS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 Unicode MS"/>
              </a:rPr>
              <a:t>我心不再畏惧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Arial Unicode MS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altLang="en-US" sz="4400" dirty="0"/>
              <a:t>The Lord has promised good to me, his word my hope secures; he will my shield and portion be, as long as life endures.</a:t>
            </a:r>
            <a:endParaRPr lang="zh-TW" altLang="en-US" sz="4400" b="1" dirty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</a:t>
            </a:r>
            <a:r>
              <a:rPr lang="zh-TW" altLang="en-US" sz="60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恩典</a:t>
            </a:r>
            <a:endParaRPr lang="zh-TW" altLang="en-US" b="1" dirty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11353800" cy="457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锁链断开，我得自由，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我救主耶稣已付代价，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丰富恩典，今充满我， 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永恒的爱，奇异恩典！</a:t>
            </a:r>
            <a:endParaRPr lang="en-US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71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</a:t>
            </a:r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3</a:t>
            </a:r>
            <a:r>
              <a:rPr lang="zh-TW" altLang="en-US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/</a:t>
            </a:r>
            <a:r>
              <a:rPr lang="en-US" altLang="zh-TW" sz="24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11049000" cy="4648200"/>
          </a:xfrm>
        </p:spPr>
        <p:txBody>
          <a:bodyPr/>
          <a:lstStyle/>
          <a:p>
            <a:pPr marL="0" marR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天地都会渐渐废去，但我主永长存</a:t>
            </a:r>
            <a:r>
              <a:rPr lang="en-US" sz="4800" b="1" u="none" strike="noStrike" dirty="0">
                <a:solidFill>
                  <a:srgbClr val="FFFF00"/>
                </a:solidFill>
                <a:effectLst/>
                <a:latin typeface="Arial Unicode MS"/>
                <a:ea typeface="Arial Unicode MS"/>
                <a:cs typeface="Arial Unicode MS"/>
              </a:rPr>
              <a:t>. </a:t>
            </a:r>
          </a:p>
          <a:p>
            <a:pPr marL="0" marR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我的生命，有主看顾，我永远属于你</a:t>
            </a:r>
            <a:r>
              <a:rPr lang="en-US" sz="4800" b="1" u="none" strike="noStrike" dirty="0">
                <a:solidFill>
                  <a:srgbClr val="FFFF00"/>
                </a:solidFill>
                <a:effectLst/>
                <a:latin typeface="Arial Unicode MS"/>
                <a:ea typeface="Arial Unicode MS"/>
                <a:cs typeface="Arial Unicode MS"/>
              </a:rPr>
              <a:t>.</a:t>
            </a:r>
            <a:endParaRPr lang="en-US" sz="4800" b="1" u="none" strike="noStrike" dirty="0">
              <a:solidFill>
                <a:srgbClr val="FFFF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altLang="en-US" sz="4400" dirty="0"/>
              <a:t>The Lord has promised good to me, his word my hope secures; he will my shield and portion be, as long as life endures.</a:t>
            </a:r>
            <a:endParaRPr lang="zh-TW" altLang="en-US" sz="4400" b="1" dirty="0">
              <a:latin typeface="全真中隸書"/>
              <a:ea typeface="全真中隸書"/>
              <a:cs typeface="全真中隸書"/>
            </a:endParaRPr>
          </a:p>
        </p:txBody>
      </p:sp>
    </p:spTree>
    <p:extLst>
      <p:ext uri="{BB962C8B-B14F-4D97-AF65-F5344CB8AC3E}">
        <p14:creationId xmlns:p14="http://schemas.microsoft.com/office/powerpoint/2010/main" val="359627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</a:t>
            </a:r>
            <a:r>
              <a:rPr lang="zh-TW" altLang="en-US" sz="60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恩典</a:t>
            </a:r>
            <a:endParaRPr lang="zh-TW" altLang="en-US" b="1" dirty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11353800" cy="457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锁链断开，我得自由，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我救主耶稣已付代价，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丰富恩典，今充满我， 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永恒的爱，奇异恩典！</a:t>
            </a:r>
            <a:endParaRPr lang="en-US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82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dirty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</a:t>
            </a:r>
            <a:r>
              <a:rPr lang="zh-TW" altLang="en-US" sz="6000" b="1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恩典</a:t>
            </a:r>
            <a:endParaRPr lang="zh-TW" altLang="en-US" b="1" dirty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11353800" cy="457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锁链断开，我得自由，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我救主耶稣已付代价，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丰富恩典，今充满我， </a:t>
            </a:r>
            <a:endParaRPr lang="en-US" altLang="zh-CN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永恒的爱，奇异恩典！</a:t>
            </a:r>
            <a:endParaRPr lang="en-US" sz="5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4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222538"/>
      </p:ext>
    </p:extLst>
  </p:cSld>
  <p:clrMapOvr>
    <a:masterClrMapping/>
  </p:clrMapOvr>
</p:sld>
</file>

<file path=ppt/theme/theme1.xml><?xml version="1.0" encoding="utf-8"?>
<a:theme xmlns:a="http://schemas.openxmlformats.org/drawingml/2006/main" name="8_Sparkle">
  <a:themeElements>
    <a:clrScheme name="Sparkle.pot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.pot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.pot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10036</TotalTime>
  <Words>598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Monotype Sorts</vt:lpstr>
      <vt:lpstr>全真中隸書</vt:lpstr>
      <vt:lpstr>華康中楷體</vt:lpstr>
      <vt:lpstr>Arial</vt:lpstr>
      <vt:lpstr>Calibri</vt:lpstr>
      <vt:lpstr>Times New Roman</vt:lpstr>
      <vt:lpstr>8_Sparkle</vt:lpstr>
      <vt:lpstr>S075               奇異恩典                1/5</vt:lpstr>
      <vt:lpstr>S075               奇異恩典                2/5</vt:lpstr>
      <vt:lpstr>S075               奇異恩典</vt:lpstr>
      <vt:lpstr>S075               奇異恩典                3/5</vt:lpstr>
      <vt:lpstr>S075               奇異恩典</vt:lpstr>
      <vt:lpstr>S075               奇異恩典                3/5</vt:lpstr>
      <vt:lpstr>S075               奇異恩典</vt:lpstr>
      <vt:lpstr>S075               奇異恩典</vt:lpstr>
      <vt:lpstr>PowerPoint Presentation</vt:lpstr>
      <vt:lpstr>S075               奇異恩典                4/5</vt:lpstr>
      <vt:lpstr>S075               奇異恩典                5/5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Chen, Lei</cp:lastModifiedBy>
  <cp:revision>571</cp:revision>
  <dcterms:created xsi:type="dcterms:W3CDTF">1999-09-19T02:56:02Z</dcterms:created>
  <dcterms:modified xsi:type="dcterms:W3CDTF">2024-04-26T01:16:00Z</dcterms:modified>
</cp:coreProperties>
</file>