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12021" r:id="rId1"/>
  </p:sldMasterIdLst>
  <p:notesMasterIdLst>
    <p:notesMasterId r:id="rId13"/>
  </p:notesMasterIdLst>
  <p:sldIdLst>
    <p:sldId id="634" r:id="rId2"/>
    <p:sldId id="635" r:id="rId3"/>
    <p:sldId id="640" r:id="rId4"/>
    <p:sldId id="636" r:id="rId5"/>
    <p:sldId id="641" r:id="rId6"/>
    <p:sldId id="642" r:id="rId7"/>
    <p:sldId id="643" r:id="rId8"/>
    <p:sldId id="644" r:id="rId9"/>
    <p:sldId id="639" r:id="rId10"/>
    <p:sldId id="637" r:id="rId11"/>
    <p:sldId id="638" r:id="rId12"/>
  </p:sldIdLst>
  <p:sldSz cx="12192000" cy="6858000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6600"/>
    <a:srgbClr val="FFCCFF"/>
    <a:srgbClr val="760000"/>
    <a:srgbClr val="CC00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64" autoAdjust="0"/>
    <p:restoredTop sz="91429" autoAdjust="0"/>
  </p:normalViewPr>
  <p:slideViewPr>
    <p:cSldViewPr>
      <p:cViewPr varScale="1">
        <p:scale>
          <a:sx n="96" d="100"/>
          <a:sy n="96" d="100"/>
        </p:scale>
        <p:origin x="504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FAEE03E-A6AD-47B0-BF66-032E8CAC81BE}" type="datetimeFigureOut">
              <a:rPr lang="en-US" altLang="en-US"/>
              <a:pPr>
                <a:defRPr/>
              </a:pPr>
              <a:t>4/25/2024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F40BF91-965C-4A66-BEA5-60B299A28C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53012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-16933" y="1681164"/>
            <a:ext cx="12192000" cy="1766887"/>
            <a:chOff x="-8" y="1059"/>
            <a:chExt cx="5760" cy="1113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ltGray">
            <a:xfrm>
              <a:off x="0" y="2016"/>
              <a:ext cx="5752" cy="7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>
                <a:defRPr/>
              </a:pPr>
              <a:endParaRPr lang="en-US" altLang="en-US" sz="2400">
                <a:solidFill>
                  <a:srgbClr val="DDDDDD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ltGray">
            <a:xfrm>
              <a:off x="0" y="2148"/>
              <a:ext cx="5752" cy="2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>
                <a:defRPr/>
              </a:pPr>
              <a:endParaRPr lang="en-US" altLang="en-US" sz="2400">
                <a:solidFill>
                  <a:srgbClr val="DDDDDD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-8" y="1059"/>
              <a:ext cx="833" cy="990"/>
              <a:chOff x="-8" y="1059"/>
              <a:chExt cx="833" cy="990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ltGray">
              <a:xfrm>
                <a:off x="-8" y="1059"/>
                <a:ext cx="833" cy="990"/>
              </a:xfrm>
              <a:custGeom>
                <a:avLst/>
                <a:gdLst/>
                <a:ahLst/>
                <a:cxnLst>
                  <a:cxn ang="0">
                    <a:pos x="284" y="448"/>
                  </a:cxn>
                  <a:cxn ang="0">
                    <a:pos x="115" y="0"/>
                  </a:cxn>
                  <a:cxn ang="0">
                    <a:pos x="353" y="398"/>
                  </a:cxn>
                  <a:cxn ang="0">
                    <a:pos x="591" y="0"/>
                  </a:cxn>
                  <a:cxn ang="0">
                    <a:pos x="419" y="448"/>
                  </a:cxn>
                  <a:cxn ang="0">
                    <a:pos x="832" y="495"/>
                  </a:cxn>
                  <a:cxn ang="0">
                    <a:pos x="417" y="540"/>
                  </a:cxn>
                  <a:cxn ang="0">
                    <a:pos x="591" y="989"/>
                  </a:cxn>
                  <a:cxn ang="0">
                    <a:pos x="353" y="590"/>
                  </a:cxn>
                  <a:cxn ang="0">
                    <a:pos x="115" y="989"/>
                  </a:cxn>
                  <a:cxn ang="0">
                    <a:pos x="282" y="543"/>
                  </a:cxn>
                  <a:cxn ang="0">
                    <a:pos x="0" y="509"/>
                  </a:cxn>
                  <a:cxn ang="0">
                    <a:pos x="0" y="479"/>
                  </a:cxn>
                  <a:cxn ang="0">
                    <a:pos x="284" y="448"/>
                  </a:cxn>
                </a:cxnLst>
                <a:rect l="0" t="0" r="r" b="b"/>
                <a:pathLst>
                  <a:path w="833" h="990">
                    <a:moveTo>
                      <a:pt x="284" y="448"/>
                    </a:moveTo>
                    <a:lnTo>
                      <a:pt x="115" y="0"/>
                    </a:lnTo>
                    <a:lnTo>
                      <a:pt x="353" y="398"/>
                    </a:lnTo>
                    <a:lnTo>
                      <a:pt x="591" y="0"/>
                    </a:lnTo>
                    <a:lnTo>
                      <a:pt x="419" y="448"/>
                    </a:lnTo>
                    <a:lnTo>
                      <a:pt x="832" y="495"/>
                    </a:lnTo>
                    <a:lnTo>
                      <a:pt x="417" y="540"/>
                    </a:lnTo>
                    <a:lnTo>
                      <a:pt x="591" y="989"/>
                    </a:lnTo>
                    <a:lnTo>
                      <a:pt x="353" y="590"/>
                    </a:lnTo>
                    <a:lnTo>
                      <a:pt x="115" y="989"/>
                    </a:lnTo>
                    <a:lnTo>
                      <a:pt x="282" y="543"/>
                    </a:lnTo>
                    <a:lnTo>
                      <a:pt x="0" y="509"/>
                    </a:lnTo>
                    <a:lnTo>
                      <a:pt x="0" y="479"/>
                    </a:lnTo>
                    <a:lnTo>
                      <a:pt x="284" y="448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2400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ltGray">
              <a:xfrm>
                <a:off x="-4" y="1194"/>
                <a:ext cx="698" cy="720"/>
              </a:xfrm>
              <a:custGeom>
                <a:avLst/>
                <a:gdLst/>
                <a:ahLst/>
                <a:cxnLst>
                  <a:cxn ang="0">
                    <a:pos x="279" y="315"/>
                  </a:cxn>
                  <a:cxn ang="0">
                    <a:pos x="173" y="0"/>
                  </a:cxn>
                  <a:cxn ang="0">
                    <a:pos x="349" y="263"/>
                  </a:cxn>
                  <a:cxn ang="0">
                    <a:pos x="519" y="0"/>
                  </a:cxn>
                  <a:cxn ang="0">
                    <a:pos x="415" y="315"/>
                  </a:cxn>
                  <a:cxn ang="0">
                    <a:pos x="697" y="360"/>
                  </a:cxn>
                  <a:cxn ang="0">
                    <a:pos x="413" y="403"/>
                  </a:cxn>
                  <a:cxn ang="0">
                    <a:pos x="519" y="719"/>
                  </a:cxn>
                  <a:cxn ang="0">
                    <a:pos x="349" y="455"/>
                  </a:cxn>
                  <a:cxn ang="0">
                    <a:pos x="173" y="719"/>
                  </a:cxn>
                  <a:cxn ang="0">
                    <a:pos x="278" y="407"/>
                  </a:cxn>
                  <a:cxn ang="0">
                    <a:pos x="0" y="360"/>
                  </a:cxn>
                  <a:cxn ang="0">
                    <a:pos x="279" y="315"/>
                  </a:cxn>
                </a:cxnLst>
                <a:rect l="0" t="0" r="r" b="b"/>
                <a:pathLst>
                  <a:path w="698" h="720">
                    <a:moveTo>
                      <a:pt x="279" y="315"/>
                    </a:moveTo>
                    <a:lnTo>
                      <a:pt x="173" y="0"/>
                    </a:lnTo>
                    <a:lnTo>
                      <a:pt x="349" y="263"/>
                    </a:lnTo>
                    <a:lnTo>
                      <a:pt x="519" y="0"/>
                    </a:lnTo>
                    <a:lnTo>
                      <a:pt x="415" y="315"/>
                    </a:lnTo>
                    <a:lnTo>
                      <a:pt x="697" y="360"/>
                    </a:lnTo>
                    <a:lnTo>
                      <a:pt x="413" y="403"/>
                    </a:lnTo>
                    <a:lnTo>
                      <a:pt x="519" y="719"/>
                    </a:lnTo>
                    <a:lnTo>
                      <a:pt x="349" y="455"/>
                    </a:lnTo>
                    <a:lnTo>
                      <a:pt x="173" y="719"/>
                    </a:lnTo>
                    <a:lnTo>
                      <a:pt x="278" y="407"/>
                    </a:lnTo>
                    <a:lnTo>
                      <a:pt x="0" y="360"/>
                    </a:lnTo>
                    <a:lnTo>
                      <a:pt x="279" y="315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2400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ltGray">
              <a:xfrm>
                <a:off x="99" y="1212"/>
                <a:ext cx="493" cy="685"/>
              </a:xfrm>
              <a:custGeom>
                <a:avLst/>
                <a:gdLst/>
                <a:ahLst/>
                <a:cxnLst>
                  <a:cxn ang="0">
                    <a:pos x="0" y="173"/>
                  </a:cxn>
                  <a:cxn ang="0">
                    <a:pos x="223" y="295"/>
                  </a:cxn>
                  <a:cxn ang="0">
                    <a:pos x="246" y="0"/>
                  </a:cxn>
                  <a:cxn ang="0">
                    <a:pos x="268" y="295"/>
                  </a:cxn>
                  <a:cxn ang="0">
                    <a:pos x="490" y="169"/>
                  </a:cxn>
                  <a:cxn ang="0">
                    <a:pos x="290" y="343"/>
                  </a:cxn>
                  <a:cxn ang="0">
                    <a:pos x="492" y="514"/>
                  </a:cxn>
                  <a:cxn ang="0">
                    <a:pos x="268" y="390"/>
                  </a:cxn>
                  <a:cxn ang="0">
                    <a:pos x="246" y="684"/>
                  </a:cxn>
                  <a:cxn ang="0">
                    <a:pos x="223" y="390"/>
                  </a:cxn>
                  <a:cxn ang="0">
                    <a:pos x="0" y="514"/>
                  </a:cxn>
                  <a:cxn ang="0">
                    <a:pos x="201" y="343"/>
                  </a:cxn>
                  <a:cxn ang="0">
                    <a:pos x="0" y="173"/>
                  </a:cxn>
                </a:cxnLst>
                <a:rect l="0" t="0" r="r" b="b"/>
                <a:pathLst>
                  <a:path w="493" h="685">
                    <a:moveTo>
                      <a:pt x="0" y="173"/>
                    </a:moveTo>
                    <a:lnTo>
                      <a:pt x="223" y="295"/>
                    </a:lnTo>
                    <a:lnTo>
                      <a:pt x="246" y="0"/>
                    </a:lnTo>
                    <a:lnTo>
                      <a:pt x="268" y="295"/>
                    </a:lnTo>
                    <a:lnTo>
                      <a:pt x="490" y="169"/>
                    </a:lnTo>
                    <a:lnTo>
                      <a:pt x="290" y="343"/>
                    </a:lnTo>
                    <a:lnTo>
                      <a:pt x="492" y="514"/>
                    </a:lnTo>
                    <a:lnTo>
                      <a:pt x="268" y="390"/>
                    </a:lnTo>
                    <a:lnTo>
                      <a:pt x="246" y="684"/>
                    </a:lnTo>
                    <a:lnTo>
                      <a:pt x="223" y="390"/>
                    </a:lnTo>
                    <a:lnTo>
                      <a:pt x="0" y="514"/>
                    </a:lnTo>
                    <a:lnTo>
                      <a:pt x="201" y="343"/>
                    </a:lnTo>
                    <a:lnTo>
                      <a:pt x="0" y="17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2400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ltGray">
              <a:xfrm>
                <a:off x="283" y="1467"/>
                <a:ext cx="124" cy="173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1" y="63"/>
                  </a:cxn>
                  <a:cxn ang="0">
                    <a:pos x="61" y="0"/>
                  </a:cxn>
                  <a:cxn ang="0">
                    <a:pos x="71" y="63"/>
                  </a:cxn>
                  <a:cxn ang="0">
                    <a:pos x="123" y="42"/>
                  </a:cxn>
                  <a:cxn ang="0">
                    <a:pos x="83" y="86"/>
                  </a:cxn>
                  <a:cxn ang="0">
                    <a:pos x="123" y="128"/>
                  </a:cxn>
                  <a:cxn ang="0">
                    <a:pos x="71" y="108"/>
                  </a:cxn>
                  <a:cxn ang="0">
                    <a:pos x="61" y="172"/>
                  </a:cxn>
                  <a:cxn ang="0">
                    <a:pos x="51" y="108"/>
                  </a:cxn>
                  <a:cxn ang="0">
                    <a:pos x="0" y="128"/>
                  </a:cxn>
                  <a:cxn ang="0">
                    <a:pos x="39" y="86"/>
                  </a:cxn>
                  <a:cxn ang="0">
                    <a:pos x="0" y="42"/>
                  </a:cxn>
                </a:cxnLst>
                <a:rect l="0" t="0" r="r" b="b"/>
                <a:pathLst>
                  <a:path w="124" h="173">
                    <a:moveTo>
                      <a:pt x="0" y="42"/>
                    </a:moveTo>
                    <a:lnTo>
                      <a:pt x="51" y="63"/>
                    </a:lnTo>
                    <a:lnTo>
                      <a:pt x="61" y="0"/>
                    </a:lnTo>
                    <a:lnTo>
                      <a:pt x="71" y="63"/>
                    </a:lnTo>
                    <a:lnTo>
                      <a:pt x="123" y="42"/>
                    </a:lnTo>
                    <a:lnTo>
                      <a:pt x="83" y="86"/>
                    </a:lnTo>
                    <a:lnTo>
                      <a:pt x="123" y="128"/>
                    </a:lnTo>
                    <a:lnTo>
                      <a:pt x="71" y="108"/>
                    </a:lnTo>
                    <a:lnTo>
                      <a:pt x="61" y="172"/>
                    </a:lnTo>
                    <a:lnTo>
                      <a:pt x="51" y="108"/>
                    </a:lnTo>
                    <a:lnTo>
                      <a:pt x="0" y="128"/>
                    </a:lnTo>
                    <a:lnTo>
                      <a:pt x="39" y="86"/>
                    </a:lnTo>
                    <a:lnTo>
                      <a:pt x="0" y="42"/>
                    </a:lnTo>
                  </a:path>
                </a:pathLst>
              </a:custGeom>
              <a:solidFill>
                <a:srgbClr val="F9F9F9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2400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3082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1625600" y="19050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453217" y="3886200"/>
            <a:ext cx="85344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>
          <a:xfrm>
            <a:off x="1617133" y="6232525"/>
            <a:ext cx="2540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4868333" y="6232525"/>
            <a:ext cx="3860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40333" y="6232525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CE0FB2B1-BC71-4969-AD73-A96B1F64026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53417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A267C8-885F-44E2-8CBE-11330B95923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14915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342900"/>
            <a:ext cx="2743200" cy="5753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342900"/>
            <a:ext cx="8026400" cy="5753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B3CFE9-8221-4660-B9D1-DBBD3473BF8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0912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E3596F-6E88-438E-A898-2ADD1E18D15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60821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E26859-6A62-40C5-85F5-C7E6E9451F6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48765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C9A934-9E2A-417B-9211-9F49218BF38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44225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850C86-9184-48F7-810F-0BB9D3BFBA5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49267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9EEE0B-7946-40DA-8025-24474123FC7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98169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D168E-DE53-4466-862E-C864D10A3BE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363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DD185B-50E1-4585-9FEA-8C5335922B2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1043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1D70E4-EC98-40B8-A95E-2958EDA89F1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24688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9"/>
          <p:cNvGrpSpPr>
            <a:grpSpLocks/>
          </p:cNvGrpSpPr>
          <p:nvPr/>
        </p:nvGrpSpPr>
        <p:grpSpPr bwMode="auto">
          <a:xfrm>
            <a:off x="-16933" y="93664"/>
            <a:ext cx="12192000" cy="1677987"/>
            <a:chOff x="-8" y="59"/>
            <a:chExt cx="5760" cy="1057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ltGray">
            <a:xfrm>
              <a:off x="0" y="960"/>
              <a:ext cx="5752" cy="7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>
                <a:defRPr/>
              </a:pPr>
              <a:endParaRPr lang="en-US" altLang="en-US" sz="2400">
                <a:solidFill>
                  <a:srgbClr val="DDDDDD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027" name="Rectangle 3"/>
            <p:cNvSpPr>
              <a:spLocks noChangeArrowheads="1"/>
            </p:cNvSpPr>
            <p:nvPr/>
          </p:nvSpPr>
          <p:spPr bwMode="ltGray">
            <a:xfrm>
              <a:off x="0" y="1092"/>
              <a:ext cx="5752" cy="2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>
                <a:defRPr/>
              </a:pPr>
              <a:endParaRPr lang="en-US" altLang="en-US" sz="2400">
                <a:solidFill>
                  <a:srgbClr val="DDDDDD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grpSp>
          <p:nvGrpSpPr>
            <p:cNvPr id="7178" name="Group 8"/>
            <p:cNvGrpSpPr>
              <a:grpSpLocks/>
            </p:cNvGrpSpPr>
            <p:nvPr/>
          </p:nvGrpSpPr>
          <p:grpSpPr bwMode="auto">
            <a:xfrm>
              <a:off x="-8" y="59"/>
              <a:ext cx="833" cy="990"/>
              <a:chOff x="-8" y="59"/>
              <a:chExt cx="833" cy="990"/>
            </a:xfrm>
          </p:grpSpPr>
          <p:sp>
            <p:nvSpPr>
              <p:cNvPr id="1028" name="Freeform 4"/>
              <p:cNvSpPr>
                <a:spLocks/>
              </p:cNvSpPr>
              <p:nvPr/>
            </p:nvSpPr>
            <p:spPr bwMode="ltGray">
              <a:xfrm>
                <a:off x="-8" y="59"/>
                <a:ext cx="833" cy="990"/>
              </a:xfrm>
              <a:custGeom>
                <a:avLst/>
                <a:gdLst/>
                <a:ahLst/>
                <a:cxnLst>
                  <a:cxn ang="0">
                    <a:pos x="284" y="448"/>
                  </a:cxn>
                  <a:cxn ang="0">
                    <a:pos x="115" y="0"/>
                  </a:cxn>
                  <a:cxn ang="0">
                    <a:pos x="353" y="398"/>
                  </a:cxn>
                  <a:cxn ang="0">
                    <a:pos x="591" y="0"/>
                  </a:cxn>
                  <a:cxn ang="0">
                    <a:pos x="419" y="448"/>
                  </a:cxn>
                  <a:cxn ang="0">
                    <a:pos x="832" y="495"/>
                  </a:cxn>
                  <a:cxn ang="0">
                    <a:pos x="417" y="540"/>
                  </a:cxn>
                  <a:cxn ang="0">
                    <a:pos x="591" y="989"/>
                  </a:cxn>
                  <a:cxn ang="0">
                    <a:pos x="353" y="590"/>
                  </a:cxn>
                  <a:cxn ang="0">
                    <a:pos x="115" y="989"/>
                  </a:cxn>
                  <a:cxn ang="0">
                    <a:pos x="282" y="543"/>
                  </a:cxn>
                  <a:cxn ang="0">
                    <a:pos x="0" y="509"/>
                  </a:cxn>
                  <a:cxn ang="0">
                    <a:pos x="0" y="479"/>
                  </a:cxn>
                  <a:cxn ang="0">
                    <a:pos x="284" y="448"/>
                  </a:cxn>
                </a:cxnLst>
                <a:rect l="0" t="0" r="r" b="b"/>
                <a:pathLst>
                  <a:path w="833" h="990">
                    <a:moveTo>
                      <a:pt x="284" y="448"/>
                    </a:moveTo>
                    <a:lnTo>
                      <a:pt x="115" y="0"/>
                    </a:lnTo>
                    <a:lnTo>
                      <a:pt x="353" y="398"/>
                    </a:lnTo>
                    <a:lnTo>
                      <a:pt x="591" y="0"/>
                    </a:lnTo>
                    <a:lnTo>
                      <a:pt x="419" y="448"/>
                    </a:lnTo>
                    <a:lnTo>
                      <a:pt x="832" y="495"/>
                    </a:lnTo>
                    <a:lnTo>
                      <a:pt x="417" y="540"/>
                    </a:lnTo>
                    <a:lnTo>
                      <a:pt x="591" y="989"/>
                    </a:lnTo>
                    <a:lnTo>
                      <a:pt x="353" y="590"/>
                    </a:lnTo>
                    <a:lnTo>
                      <a:pt x="115" y="989"/>
                    </a:lnTo>
                    <a:lnTo>
                      <a:pt x="282" y="543"/>
                    </a:lnTo>
                    <a:lnTo>
                      <a:pt x="0" y="509"/>
                    </a:lnTo>
                    <a:lnTo>
                      <a:pt x="0" y="479"/>
                    </a:lnTo>
                    <a:lnTo>
                      <a:pt x="284" y="448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2400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29" name="Freeform 5"/>
              <p:cNvSpPr>
                <a:spLocks/>
              </p:cNvSpPr>
              <p:nvPr/>
            </p:nvSpPr>
            <p:spPr bwMode="ltGray">
              <a:xfrm>
                <a:off x="-4" y="194"/>
                <a:ext cx="698" cy="720"/>
              </a:xfrm>
              <a:custGeom>
                <a:avLst/>
                <a:gdLst/>
                <a:ahLst/>
                <a:cxnLst>
                  <a:cxn ang="0">
                    <a:pos x="279" y="315"/>
                  </a:cxn>
                  <a:cxn ang="0">
                    <a:pos x="173" y="0"/>
                  </a:cxn>
                  <a:cxn ang="0">
                    <a:pos x="349" y="263"/>
                  </a:cxn>
                  <a:cxn ang="0">
                    <a:pos x="519" y="0"/>
                  </a:cxn>
                  <a:cxn ang="0">
                    <a:pos x="415" y="315"/>
                  </a:cxn>
                  <a:cxn ang="0">
                    <a:pos x="697" y="360"/>
                  </a:cxn>
                  <a:cxn ang="0">
                    <a:pos x="413" y="403"/>
                  </a:cxn>
                  <a:cxn ang="0">
                    <a:pos x="519" y="719"/>
                  </a:cxn>
                  <a:cxn ang="0">
                    <a:pos x="349" y="455"/>
                  </a:cxn>
                  <a:cxn ang="0">
                    <a:pos x="173" y="719"/>
                  </a:cxn>
                  <a:cxn ang="0">
                    <a:pos x="278" y="407"/>
                  </a:cxn>
                  <a:cxn ang="0">
                    <a:pos x="0" y="360"/>
                  </a:cxn>
                  <a:cxn ang="0">
                    <a:pos x="279" y="315"/>
                  </a:cxn>
                </a:cxnLst>
                <a:rect l="0" t="0" r="r" b="b"/>
                <a:pathLst>
                  <a:path w="698" h="720">
                    <a:moveTo>
                      <a:pt x="279" y="315"/>
                    </a:moveTo>
                    <a:lnTo>
                      <a:pt x="173" y="0"/>
                    </a:lnTo>
                    <a:lnTo>
                      <a:pt x="349" y="263"/>
                    </a:lnTo>
                    <a:lnTo>
                      <a:pt x="519" y="0"/>
                    </a:lnTo>
                    <a:lnTo>
                      <a:pt x="415" y="315"/>
                    </a:lnTo>
                    <a:lnTo>
                      <a:pt x="697" y="360"/>
                    </a:lnTo>
                    <a:lnTo>
                      <a:pt x="413" y="403"/>
                    </a:lnTo>
                    <a:lnTo>
                      <a:pt x="519" y="719"/>
                    </a:lnTo>
                    <a:lnTo>
                      <a:pt x="349" y="455"/>
                    </a:lnTo>
                    <a:lnTo>
                      <a:pt x="173" y="719"/>
                    </a:lnTo>
                    <a:lnTo>
                      <a:pt x="278" y="407"/>
                    </a:lnTo>
                    <a:lnTo>
                      <a:pt x="0" y="360"/>
                    </a:lnTo>
                    <a:lnTo>
                      <a:pt x="279" y="315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2400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30" name="Freeform 6"/>
              <p:cNvSpPr>
                <a:spLocks/>
              </p:cNvSpPr>
              <p:nvPr/>
            </p:nvSpPr>
            <p:spPr bwMode="ltGray">
              <a:xfrm>
                <a:off x="99" y="212"/>
                <a:ext cx="493" cy="685"/>
              </a:xfrm>
              <a:custGeom>
                <a:avLst/>
                <a:gdLst/>
                <a:ahLst/>
                <a:cxnLst>
                  <a:cxn ang="0">
                    <a:pos x="0" y="173"/>
                  </a:cxn>
                  <a:cxn ang="0">
                    <a:pos x="223" y="295"/>
                  </a:cxn>
                  <a:cxn ang="0">
                    <a:pos x="246" y="0"/>
                  </a:cxn>
                  <a:cxn ang="0">
                    <a:pos x="268" y="295"/>
                  </a:cxn>
                  <a:cxn ang="0">
                    <a:pos x="490" y="169"/>
                  </a:cxn>
                  <a:cxn ang="0">
                    <a:pos x="290" y="343"/>
                  </a:cxn>
                  <a:cxn ang="0">
                    <a:pos x="492" y="514"/>
                  </a:cxn>
                  <a:cxn ang="0">
                    <a:pos x="268" y="390"/>
                  </a:cxn>
                  <a:cxn ang="0">
                    <a:pos x="246" y="684"/>
                  </a:cxn>
                  <a:cxn ang="0">
                    <a:pos x="223" y="390"/>
                  </a:cxn>
                  <a:cxn ang="0">
                    <a:pos x="0" y="514"/>
                  </a:cxn>
                  <a:cxn ang="0">
                    <a:pos x="201" y="343"/>
                  </a:cxn>
                  <a:cxn ang="0">
                    <a:pos x="0" y="173"/>
                  </a:cxn>
                </a:cxnLst>
                <a:rect l="0" t="0" r="r" b="b"/>
                <a:pathLst>
                  <a:path w="493" h="685">
                    <a:moveTo>
                      <a:pt x="0" y="173"/>
                    </a:moveTo>
                    <a:lnTo>
                      <a:pt x="223" y="295"/>
                    </a:lnTo>
                    <a:lnTo>
                      <a:pt x="246" y="0"/>
                    </a:lnTo>
                    <a:lnTo>
                      <a:pt x="268" y="295"/>
                    </a:lnTo>
                    <a:lnTo>
                      <a:pt x="490" y="169"/>
                    </a:lnTo>
                    <a:lnTo>
                      <a:pt x="290" y="343"/>
                    </a:lnTo>
                    <a:lnTo>
                      <a:pt x="492" y="514"/>
                    </a:lnTo>
                    <a:lnTo>
                      <a:pt x="268" y="390"/>
                    </a:lnTo>
                    <a:lnTo>
                      <a:pt x="246" y="684"/>
                    </a:lnTo>
                    <a:lnTo>
                      <a:pt x="223" y="390"/>
                    </a:lnTo>
                    <a:lnTo>
                      <a:pt x="0" y="514"/>
                    </a:lnTo>
                    <a:lnTo>
                      <a:pt x="201" y="343"/>
                    </a:lnTo>
                    <a:lnTo>
                      <a:pt x="0" y="17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2400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31" name="Freeform 7"/>
              <p:cNvSpPr>
                <a:spLocks/>
              </p:cNvSpPr>
              <p:nvPr/>
            </p:nvSpPr>
            <p:spPr bwMode="ltGray">
              <a:xfrm>
                <a:off x="283" y="467"/>
                <a:ext cx="124" cy="173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1" y="63"/>
                  </a:cxn>
                  <a:cxn ang="0">
                    <a:pos x="61" y="0"/>
                  </a:cxn>
                  <a:cxn ang="0">
                    <a:pos x="71" y="63"/>
                  </a:cxn>
                  <a:cxn ang="0">
                    <a:pos x="123" y="42"/>
                  </a:cxn>
                  <a:cxn ang="0">
                    <a:pos x="83" y="86"/>
                  </a:cxn>
                  <a:cxn ang="0">
                    <a:pos x="123" y="128"/>
                  </a:cxn>
                  <a:cxn ang="0">
                    <a:pos x="71" y="108"/>
                  </a:cxn>
                  <a:cxn ang="0">
                    <a:pos x="61" y="172"/>
                  </a:cxn>
                  <a:cxn ang="0">
                    <a:pos x="51" y="108"/>
                  </a:cxn>
                  <a:cxn ang="0">
                    <a:pos x="0" y="128"/>
                  </a:cxn>
                  <a:cxn ang="0">
                    <a:pos x="39" y="86"/>
                  </a:cxn>
                  <a:cxn ang="0">
                    <a:pos x="0" y="42"/>
                  </a:cxn>
                </a:cxnLst>
                <a:rect l="0" t="0" r="r" b="b"/>
                <a:pathLst>
                  <a:path w="124" h="173">
                    <a:moveTo>
                      <a:pt x="0" y="42"/>
                    </a:moveTo>
                    <a:lnTo>
                      <a:pt x="51" y="63"/>
                    </a:lnTo>
                    <a:lnTo>
                      <a:pt x="61" y="0"/>
                    </a:lnTo>
                    <a:lnTo>
                      <a:pt x="71" y="63"/>
                    </a:lnTo>
                    <a:lnTo>
                      <a:pt x="123" y="42"/>
                    </a:lnTo>
                    <a:lnTo>
                      <a:pt x="83" y="86"/>
                    </a:lnTo>
                    <a:lnTo>
                      <a:pt x="123" y="128"/>
                    </a:lnTo>
                    <a:lnTo>
                      <a:pt x="71" y="108"/>
                    </a:lnTo>
                    <a:lnTo>
                      <a:pt x="61" y="172"/>
                    </a:lnTo>
                    <a:lnTo>
                      <a:pt x="51" y="108"/>
                    </a:lnTo>
                    <a:lnTo>
                      <a:pt x="0" y="128"/>
                    </a:lnTo>
                    <a:lnTo>
                      <a:pt x="39" y="86"/>
                    </a:lnTo>
                    <a:lnTo>
                      <a:pt x="0" y="42"/>
                    </a:lnTo>
                  </a:path>
                </a:pathLst>
              </a:custGeom>
              <a:solidFill>
                <a:srgbClr val="F9F9F9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2400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717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342900"/>
            <a:ext cx="10363200" cy="1143000"/>
          </a:xfrm>
          <a:prstGeom prst="rect">
            <a:avLst/>
          </a:prstGeom>
          <a:noFill/>
          <a:ln>
            <a:noFill/>
          </a:ln>
          <a:effectLst>
            <a:outerShdw dist="13470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按一下以編輯母片本文樣式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DDDDDD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DDDDDD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DDDDDD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FF63DCE9-39B0-4575-8C82-D797474AD7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513096" r:id="rId1"/>
    <p:sldLayoutId id="2147513020" r:id="rId2"/>
    <p:sldLayoutId id="2147513021" r:id="rId3"/>
    <p:sldLayoutId id="2147513022" r:id="rId4"/>
    <p:sldLayoutId id="2147513023" r:id="rId5"/>
    <p:sldLayoutId id="2147513024" r:id="rId6"/>
    <p:sldLayoutId id="2147513025" r:id="rId7"/>
    <p:sldLayoutId id="2147513026" r:id="rId8"/>
    <p:sldLayoutId id="2147513027" r:id="rId9"/>
    <p:sldLayoutId id="2147513028" r:id="rId10"/>
    <p:sldLayoutId id="214751302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/>
        <a:buChar char="ä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/>
        <a:buChar char="ä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/>
        <a:buChar char="ä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z="2400" b="1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S075               </a:t>
            </a:r>
            <a:r>
              <a:rPr lang="zh-TW" altLang="en-US" sz="6000" b="1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奇異恩典</a:t>
            </a:r>
            <a:r>
              <a:rPr lang="zh-TW" altLang="en-US" sz="2400" b="1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                1/</a:t>
            </a:r>
            <a:r>
              <a:rPr lang="en-US" altLang="zh-TW" sz="2400" b="1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5</a:t>
            </a:r>
            <a:endParaRPr lang="zh-TW" altLang="en-US" b="1">
              <a:solidFill>
                <a:srgbClr val="FF9900"/>
              </a:solidFill>
              <a:latin typeface="華康中楷體"/>
            </a:endParaRPr>
          </a:p>
        </p:txBody>
      </p:sp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10896600" cy="4876800"/>
          </a:xfrm>
        </p:spPr>
        <p:txBody>
          <a:bodyPr/>
          <a:lstStyle/>
          <a:p>
            <a:pPr algn="ctr" eaLnBrk="1" hangingPunct="1">
              <a:buFont typeface="Monotype Sorts"/>
              <a:buNone/>
              <a:defRPr/>
            </a:pPr>
            <a:r>
              <a:rPr lang="zh-TW" altLang="en-US" sz="5400" b="1" dirty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奇異恩典何等甘甜,我罪已得赦免</a:t>
            </a:r>
          </a:p>
          <a:p>
            <a:pPr algn="ctr" eaLnBrk="1" hangingPunct="1">
              <a:buFont typeface="Monotype Sorts"/>
              <a:buNone/>
              <a:defRPr/>
            </a:pPr>
            <a:r>
              <a:rPr lang="zh-TW" altLang="en-US" sz="5400" b="1" dirty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 前我失喪,今被尋回,瞎眼今得看見</a:t>
            </a:r>
          </a:p>
          <a:p>
            <a:pPr algn="ctr" eaLnBrk="1" hangingPunct="1">
              <a:buFontTx/>
              <a:buNone/>
              <a:defRPr/>
            </a:pPr>
            <a:r>
              <a:rPr lang="zh-TW" altLang="en-US" sz="4400" b="1" dirty="0">
                <a:latin typeface="全真中隸書"/>
                <a:ea typeface="全真中隸書"/>
                <a:cs typeface="全真中隸書"/>
              </a:rPr>
              <a:t> </a:t>
            </a:r>
            <a:r>
              <a:rPr lang="en-US" altLang="en-US" sz="4400" dirty="0"/>
              <a:t> Amazing grace! How sweet the sound that saved a wretch like me! I once was lost, but now am found; was blind, but now I see.</a:t>
            </a:r>
            <a:endParaRPr lang="zh-TW" altLang="en-US" sz="4400" b="1" dirty="0">
              <a:latin typeface="全真中隸書"/>
              <a:ea typeface="全真中隸書"/>
              <a:cs typeface="全真中隸書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z="2400" b="1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S075               </a:t>
            </a:r>
            <a:r>
              <a:rPr lang="zh-TW" altLang="en-US" sz="6000" b="1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奇異恩典</a:t>
            </a:r>
            <a:r>
              <a:rPr lang="zh-TW" altLang="en-US" sz="2400" b="1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                </a:t>
            </a:r>
            <a:r>
              <a:rPr lang="en-US" altLang="zh-TW" sz="2400" b="1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4</a:t>
            </a:r>
            <a:r>
              <a:rPr lang="zh-TW" altLang="en-US" sz="2400" b="1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/</a:t>
            </a:r>
            <a:r>
              <a:rPr lang="en-US" altLang="zh-TW" sz="2400" b="1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5</a:t>
            </a:r>
            <a:endParaRPr lang="zh-TW" altLang="en-US" b="1">
              <a:solidFill>
                <a:srgbClr val="FF9900"/>
              </a:solidFill>
              <a:latin typeface="華康中楷體"/>
            </a:endParaRPr>
          </a:p>
        </p:txBody>
      </p:sp>
      <p:sp>
        <p:nvSpPr>
          <p:cNvPr id="134147" name="Rectangle 1027"/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11277600" cy="4724400"/>
          </a:xfrm>
        </p:spPr>
        <p:txBody>
          <a:bodyPr/>
          <a:lstStyle/>
          <a:p>
            <a:pPr algn="ctr" eaLnBrk="1" hangingPunct="1">
              <a:buFont typeface="Monotype Sorts"/>
              <a:buNone/>
              <a:defRPr/>
            </a:pPr>
            <a:r>
              <a:rPr lang="zh-TW" altLang="en-US" sz="5400" b="1" dirty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歷經艱險勞苦奔走,我今來到主前</a:t>
            </a:r>
          </a:p>
          <a:p>
            <a:pPr algn="ctr" eaLnBrk="1" hangingPunct="1">
              <a:buFont typeface="Monotype Sorts"/>
              <a:buNone/>
              <a:defRPr/>
            </a:pPr>
            <a:r>
              <a:rPr lang="zh-TW" altLang="en-US" sz="5400" b="1" dirty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 全靠主恩,扶持保佑,恩典代進永久</a:t>
            </a:r>
            <a:endParaRPr lang="en-US" altLang="zh-TW" sz="5400" b="1" dirty="0">
              <a:solidFill>
                <a:srgbClr val="FFFF00"/>
              </a:solidFill>
              <a:latin typeface="全真中隸書"/>
              <a:ea typeface="全真中隸書"/>
              <a:cs typeface="全真中隸書"/>
            </a:endParaRPr>
          </a:p>
          <a:p>
            <a:pPr algn="ctr" eaLnBrk="1" hangingPunct="1">
              <a:buFontTx/>
              <a:buNone/>
              <a:defRPr/>
            </a:pPr>
            <a:r>
              <a:rPr lang="en-US" altLang="en-US" sz="4400" dirty="0"/>
              <a:t>Through many dangers, toils, and snares, I have already come; 'tis grace hath brought me safe thus far, and grace will lead me home.</a:t>
            </a:r>
            <a:endParaRPr lang="zh-TW" altLang="en-US" sz="4400" b="1" dirty="0">
              <a:latin typeface="全真中隸書"/>
              <a:ea typeface="全真中隸書"/>
              <a:cs typeface="全真中隸書"/>
            </a:endParaRPr>
          </a:p>
          <a:p>
            <a:pPr eaLnBrk="1" hangingPunct="1">
              <a:buFont typeface="Monotype Sorts"/>
              <a:buNone/>
              <a:defRPr/>
            </a:pPr>
            <a:r>
              <a:rPr lang="zh-TW" altLang="en-US" sz="4400" b="1" dirty="0">
                <a:latin typeface="華康中楷體"/>
              </a:rPr>
              <a:t> </a:t>
            </a:r>
            <a:endParaRPr lang="zh-TW" altLang="en-US" sz="4400" b="1" dirty="0">
              <a:latin typeface="全真中隸書"/>
              <a:ea typeface="全真中隸書"/>
              <a:cs typeface="全真中隸書"/>
            </a:endParaRPr>
          </a:p>
          <a:p>
            <a:pPr eaLnBrk="1" hangingPunct="1">
              <a:buFont typeface="Monotype Sorts"/>
              <a:buNone/>
              <a:defRPr/>
            </a:pPr>
            <a:endParaRPr lang="zh-TW" altLang="en-US" sz="4400" b="1" dirty="0">
              <a:latin typeface="全真中隸書"/>
              <a:ea typeface="全真中隸書"/>
              <a:cs typeface="全真中隸書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z="2400" b="1" dirty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S075               </a:t>
            </a:r>
            <a:r>
              <a:rPr lang="zh-TW" altLang="en-US" sz="6000" b="1" dirty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奇異恩典</a:t>
            </a:r>
            <a:r>
              <a:rPr lang="zh-TW" altLang="en-US" sz="2400" b="1" dirty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                </a:t>
            </a:r>
            <a:r>
              <a:rPr lang="en-US" altLang="zh-TW" sz="2400" b="1" dirty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5</a:t>
            </a:r>
            <a:r>
              <a:rPr lang="zh-TW" altLang="en-US" sz="2400" b="1" dirty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/</a:t>
            </a:r>
            <a:r>
              <a:rPr lang="en-US" altLang="zh-TW" sz="2400" b="1" dirty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5</a:t>
            </a:r>
            <a:endParaRPr lang="zh-TW" altLang="en-US" b="1" dirty="0">
              <a:solidFill>
                <a:srgbClr val="FF9900"/>
              </a:solidFill>
              <a:latin typeface="華康中楷體"/>
            </a:endParaRPr>
          </a:p>
        </p:txBody>
      </p:sp>
      <p:sp>
        <p:nvSpPr>
          <p:cNvPr id="135171" name="Rectangle 1027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11125200" cy="4572000"/>
          </a:xfrm>
        </p:spPr>
        <p:txBody>
          <a:bodyPr/>
          <a:lstStyle/>
          <a:p>
            <a:pPr algn="ctr" eaLnBrk="1" hangingPunct="1">
              <a:buFont typeface="Monotype Sorts"/>
              <a:buNone/>
              <a:defRPr/>
            </a:pPr>
            <a:r>
              <a:rPr lang="zh-TW" altLang="en-US" sz="5400" b="1" dirty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住在天家,千萬年世,如日無限光亮</a:t>
            </a:r>
          </a:p>
          <a:p>
            <a:pPr algn="ctr" eaLnBrk="1" hangingPunct="1">
              <a:buFont typeface="Monotype Sorts"/>
              <a:buNone/>
              <a:defRPr/>
            </a:pPr>
            <a:r>
              <a:rPr lang="zh-TW" altLang="en-US" sz="5400" b="1" dirty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  時時頌讚,永不止息,仍像凱歌初唱</a:t>
            </a:r>
          </a:p>
          <a:p>
            <a:pPr algn="ctr" eaLnBrk="1" hangingPunct="1">
              <a:buFontTx/>
              <a:buNone/>
              <a:defRPr/>
            </a:pPr>
            <a:r>
              <a:rPr lang="en-US" altLang="en-US" sz="4400" dirty="0"/>
              <a:t>When we've been there ten thousand years, bright shining as the sun, we've no less days to sing God's praise than when we first begun.</a:t>
            </a:r>
            <a:endParaRPr lang="zh-TW" altLang="en-US" sz="4400" b="1" dirty="0">
              <a:latin typeface="全真中隸書"/>
              <a:ea typeface="全真中隸書"/>
              <a:cs typeface="全真中隸書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z="2400" b="1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S075               </a:t>
            </a:r>
            <a:r>
              <a:rPr lang="zh-TW" altLang="en-US" sz="6000" b="1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奇異恩典</a:t>
            </a:r>
            <a:r>
              <a:rPr lang="zh-TW" altLang="en-US" sz="2400" b="1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                </a:t>
            </a:r>
            <a:r>
              <a:rPr lang="en-US" altLang="zh-TW" sz="2400" b="1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2</a:t>
            </a:r>
            <a:r>
              <a:rPr lang="zh-TW" altLang="en-US" sz="2400" b="1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/</a:t>
            </a:r>
            <a:r>
              <a:rPr lang="en-US" altLang="zh-TW" sz="2400" b="1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5</a:t>
            </a:r>
            <a:endParaRPr lang="zh-TW" altLang="en-US" b="1">
              <a:solidFill>
                <a:srgbClr val="FF9900"/>
              </a:solidFill>
              <a:latin typeface="華康中楷體"/>
            </a:endParaRP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828800"/>
            <a:ext cx="11353800" cy="4572000"/>
          </a:xfrm>
        </p:spPr>
        <p:txBody>
          <a:bodyPr/>
          <a:lstStyle/>
          <a:p>
            <a:pPr algn="ctr" eaLnBrk="1" hangingPunct="1">
              <a:buFont typeface="Monotype Sorts"/>
              <a:buNone/>
              <a:defRPr/>
            </a:pPr>
            <a:r>
              <a:rPr lang="zh-TW" altLang="en-US" sz="5400" b="1" dirty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如此恩典使我敬畏,使我心得安慰</a:t>
            </a:r>
          </a:p>
          <a:p>
            <a:pPr algn="ctr" eaLnBrk="1" hangingPunct="1">
              <a:buFont typeface="Monotype Sorts"/>
              <a:buNone/>
              <a:defRPr/>
            </a:pPr>
            <a:r>
              <a:rPr lang="zh-TW" altLang="en-US" sz="5400" b="1" dirty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 初信之時,我蒙恩惠,真是何等寶貴</a:t>
            </a:r>
          </a:p>
          <a:p>
            <a:pPr algn="ctr" eaLnBrk="1" hangingPunct="1">
              <a:buFontTx/>
              <a:buNone/>
              <a:defRPr/>
            </a:pPr>
            <a:r>
              <a:rPr lang="zh-TW" altLang="en-US" sz="4400" b="1" dirty="0">
                <a:latin typeface="華康中楷體"/>
              </a:rPr>
              <a:t> </a:t>
            </a:r>
            <a:r>
              <a:rPr lang="en-US" altLang="en-US" sz="4400" dirty="0" err="1"/>
              <a:t>'Twas</a:t>
            </a:r>
            <a:r>
              <a:rPr lang="en-US" altLang="en-US" sz="4400" dirty="0"/>
              <a:t> grace that taught my heart to fear, and grace my fears relieved; how precious did that grace appear the hour I first believed.</a:t>
            </a:r>
            <a:endParaRPr lang="zh-TW" altLang="en-US" sz="4400" b="1" dirty="0">
              <a:latin typeface="全真中隸書"/>
              <a:ea typeface="全真中隸書"/>
              <a:cs typeface="全真中隸書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z="2400" b="1" dirty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S075               </a:t>
            </a:r>
            <a:r>
              <a:rPr lang="zh-TW" altLang="en-US" sz="6000" b="1" dirty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奇異恩典</a:t>
            </a:r>
            <a:endParaRPr lang="zh-TW" altLang="en-US" b="1" dirty="0">
              <a:solidFill>
                <a:srgbClr val="FF9900"/>
              </a:solidFill>
              <a:latin typeface="華康中楷體"/>
            </a:endParaRP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828800"/>
            <a:ext cx="11353800" cy="4572000"/>
          </a:xfrm>
        </p:spPr>
        <p:txBody>
          <a:bodyPr/>
          <a:lstStyle/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5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Arial Unicode MS"/>
                <a:cs typeface="Arial Unicode MS"/>
              </a:rPr>
              <a:t>锁链断开，我得自由，</a:t>
            </a:r>
            <a:endParaRPr lang="en-US" altLang="zh-CN" sz="54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Arial Unicode MS"/>
              <a:cs typeface="Arial Unicode MS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5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Arial Unicode MS"/>
                <a:cs typeface="Arial Unicode MS"/>
              </a:rPr>
              <a:t>我救主耶稣已付代价，</a:t>
            </a:r>
            <a:endParaRPr lang="en-US" altLang="zh-CN" sz="54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Arial Unicode MS"/>
              <a:cs typeface="Arial Unicode MS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5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Arial Unicode MS"/>
                <a:cs typeface="Arial Unicode MS"/>
              </a:rPr>
              <a:t>丰富恩典，今充满我， </a:t>
            </a:r>
            <a:endParaRPr lang="en-US" altLang="zh-CN" sz="54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Arial Unicode MS"/>
              <a:cs typeface="Arial Unicode MS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5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Arial Unicode MS"/>
                <a:cs typeface="Arial Unicode MS"/>
              </a:rPr>
              <a:t>永恒的爱，奇异恩典！</a:t>
            </a:r>
            <a:endParaRPr lang="en-US" sz="54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652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z="2400" b="1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S075               </a:t>
            </a:r>
            <a:r>
              <a:rPr lang="zh-TW" altLang="en-US" sz="6000" b="1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奇異恩典</a:t>
            </a:r>
            <a:r>
              <a:rPr lang="zh-TW" altLang="en-US" sz="2400" b="1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                </a:t>
            </a:r>
            <a:r>
              <a:rPr lang="en-US" altLang="zh-TW" sz="2400" b="1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3</a:t>
            </a:r>
            <a:r>
              <a:rPr lang="zh-TW" altLang="en-US" sz="2400" b="1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/</a:t>
            </a:r>
            <a:r>
              <a:rPr lang="en-US" altLang="zh-TW" sz="2400" b="1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5</a:t>
            </a:r>
            <a:endParaRPr lang="zh-TW" altLang="en-US" b="1">
              <a:solidFill>
                <a:srgbClr val="FF9900"/>
              </a:solidFill>
              <a:latin typeface="華康中楷體"/>
            </a:endParaRPr>
          </a:p>
        </p:txBody>
      </p:sp>
      <p:sp>
        <p:nvSpPr>
          <p:cNvPr id="13312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11049000" cy="4648200"/>
          </a:xfrm>
        </p:spPr>
        <p:txBody>
          <a:bodyPr/>
          <a:lstStyle/>
          <a:p>
            <a:pPr algn="ctr" eaLnBrk="1" hangingPunct="1">
              <a:buFont typeface="Monotype Sorts"/>
              <a:buNone/>
              <a:defRPr/>
            </a:pPr>
            <a:r>
              <a:rPr lang="zh-TW" altLang="en-US" sz="6000" b="1" dirty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 </a:t>
            </a:r>
            <a:r>
              <a:rPr lang="zh-TW" altLang="en-US" sz="4400" b="1" dirty="0">
                <a:solidFill>
                  <a:srgbClr val="FFFF00"/>
                </a:solidFill>
                <a:latin typeface="+mj-ea"/>
                <a:ea typeface="+mj-ea"/>
                <a:cs typeface="全真中隸書"/>
              </a:rPr>
              <a:t>救主應許 </a:t>
            </a:r>
            <a:r>
              <a:rPr lang="zh-CN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Arial Unicode MS"/>
              </a:rPr>
              <a:t>美好无比，盼望永不失去</a:t>
            </a:r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Arial Unicode MS"/>
              </a:rPr>
              <a:t>. </a:t>
            </a:r>
          </a:p>
          <a:p>
            <a:pPr algn="ctr" eaLnBrk="1" hangingPunct="1">
              <a:buFont typeface="Monotype Sorts"/>
              <a:buNone/>
              <a:defRPr/>
            </a:pPr>
            <a:r>
              <a:rPr lang="zh-CN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Arial Unicode MS"/>
              </a:rPr>
              <a:t>有主作为盾牌福分，</a:t>
            </a:r>
            <a:endParaRPr lang="en-US" altLang="zh-CN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Arial Unicode MS"/>
            </a:endParaRPr>
          </a:p>
          <a:p>
            <a:pPr algn="ctr" eaLnBrk="1" hangingPunct="1">
              <a:buFont typeface="Monotype Sorts"/>
              <a:buNone/>
              <a:defRPr/>
            </a:pPr>
            <a:r>
              <a:rPr lang="zh-CN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Arial Unicode MS"/>
              </a:rPr>
              <a:t>我心不再畏惧</a:t>
            </a:r>
            <a:endParaRPr lang="en-US" altLang="zh-CN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Arial Unicode MS"/>
            </a:endParaRPr>
          </a:p>
          <a:p>
            <a:pPr algn="ctr" eaLnBrk="1" hangingPunct="1">
              <a:buFont typeface="Monotype Sorts"/>
              <a:buNone/>
              <a:defRPr/>
            </a:pPr>
            <a:r>
              <a:rPr lang="en-US" altLang="en-US" sz="4400" dirty="0"/>
              <a:t>The Lord has promised good to me, his word my hope secures; he will my shield and portion be, as long as life endures.</a:t>
            </a:r>
            <a:endParaRPr lang="zh-TW" altLang="en-US" sz="4400" b="1" dirty="0">
              <a:latin typeface="全真中隸書"/>
              <a:ea typeface="全真中隸書"/>
              <a:cs typeface="全真中隸書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z="2400" b="1" dirty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S075               </a:t>
            </a:r>
            <a:r>
              <a:rPr lang="zh-TW" altLang="en-US" sz="6000" b="1" dirty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奇異</a:t>
            </a:r>
            <a:r>
              <a:rPr lang="zh-TW" altLang="en-US" sz="6000" b="1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恩典</a:t>
            </a:r>
            <a:endParaRPr lang="zh-TW" altLang="en-US" b="1" dirty="0">
              <a:solidFill>
                <a:srgbClr val="FF9900"/>
              </a:solidFill>
              <a:latin typeface="華康中楷體"/>
            </a:endParaRP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828800"/>
            <a:ext cx="11353800" cy="4572000"/>
          </a:xfrm>
        </p:spPr>
        <p:txBody>
          <a:bodyPr/>
          <a:lstStyle/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5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Arial Unicode MS"/>
                <a:cs typeface="Arial Unicode MS"/>
              </a:rPr>
              <a:t>锁链断开，我得自由，</a:t>
            </a:r>
            <a:endParaRPr lang="en-US" altLang="zh-CN" sz="54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Arial Unicode MS"/>
              <a:cs typeface="Arial Unicode MS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5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Arial Unicode MS"/>
                <a:cs typeface="Arial Unicode MS"/>
              </a:rPr>
              <a:t>我救主耶稣已付代价，</a:t>
            </a:r>
            <a:endParaRPr lang="en-US" altLang="zh-CN" sz="54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Arial Unicode MS"/>
              <a:cs typeface="Arial Unicode MS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5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Arial Unicode MS"/>
                <a:cs typeface="Arial Unicode MS"/>
              </a:rPr>
              <a:t>丰富恩典，今充满我， </a:t>
            </a:r>
            <a:endParaRPr lang="en-US" altLang="zh-CN" sz="54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Arial Unicode MS"/>
              <a:cs typeface="Arial Unicode MS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5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Arial Unicode MS"/>
                <a:cs typeface="Arial Unicode MS"/>
              </a:rPr>
              <a:t>永恒的爱，奇异恩典！</a:t>
            </a:r>
            <a:endParaRPr lang="en-US" sz="54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717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z="2400" b="1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S075               </a:t>
            </a:r>
            <a:r>
              <a:rPr lang="zh-TW" altLang="en-US" sz="6000" b="1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奇異恩典</a:t>
            </a:r>
            <a:r>
              <a:rPr lang="zh-TW" altLang="en-US" sz="2400" b="1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                </a:t>
            </a:r>
            <a:r>
              <a:rPr lang="en-US" altLang="zh-TW" sz="2400" b="1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3</a:t>
            </a:r>
            <a:r>
              <a:rPr lang="zh-TW" altLang="en-US" sz="2400" b="1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/</a:t>
            </a:r>
            <a:r>
              <a:rPr lang="en-US" altLang="zh-TW" sz="2400" b="1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5</a:t>
            </a:r>
            <a:endParaRPr lang="zh-TW" altLang="en-US" b="1">
              <a:solidFill>
                <a:srgbClr val="FF9900"/>
              </a:solidFill>
              <a:latin typeface="華康中楷體"/>
            </a:endParaRPr>
          </a:p>
        </p:txBody>
      </p:sp>
      <p:sp>
        <p:nvSpPr>
          <p:cNvPr id="13312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11049000" cy="4648200"/>
          </a:xfrm>
        </p:spPr>
        <p:txBody>
          <a:bodyPr/>
          <a:lstStyle/>
          <a:p>
            <a:pPr marL="0" marR="0" lvl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800" b="1" u="none" strike="noStrike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Arial Unicode MS"/>
                <a:cs typeface="Arial Unicode MS"/>
              </a:rPr>
              <a:t>天地都会渐渐废去，但我主永长存</a:t>
            </a:r>
            <a:r>
              <a:rPr lang="en-US" sz="4800" b="1" u="none" strike="noStrike" dirty="0">
                <a:solidFill>
                  <a:srgbClr val="FFFF00"/>
                </a:solidFill>
                <a:effectLst/>
                <a:latin typeface="Arial Unicode MS"/>
                <a:ea typeface="Arial Unicode MS"/>
                <a:cs typeface="Arial Unicode MS"/>
              </a:rPr>
              <a:t>. </a:t>
            </a:r>
          </a:p>
          <a:p>
            <a:pPr marL="0" marR="0" lvl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800" b="1" u="none" strike="noStrike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Arial Unicode MS"/>
                <a:cs typeface="Arial Unicode MS"/>
              </a:rPr>
              <a:t>我的生命，有主看顾，我永远属于你</a:t>
            </a:r>
            <a:r>
              <a:rPr lang="en-US" sz="4800" b="1" u="none" strike="noStrike" dirty="0">
                <a:solidFill>
                  <a:srgbClr val="FFFF00"/>
                </a:solidFill>
                <a:effectLst/>
                <a:latin typeface="Arial Unicode MS"/>
                <a:ea typeface="Arial Unicode MS"/>
                <a:cs typeface="Arial Unicode MS"/>
              </a:rPr>
              <a:t>.</a:t>
            </a:r>
            <a:endParaRPr lang="en-US" sz="4800" b="1" u="none" strike="noStrike" dirty="0">
              <a:solidFill>
                <a:srgbClr val="FFFF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 eaLnBrk="1" hangingPunct="1">
              <a:buFont typeface="Monotype Sorts"/>
              <a:buNone/>
              <a:defRPr/>
            </a:pPr>
            <a:r>
              <a:rPr lang="en-US" altLang="en-US" sz="4400" dirty="0"/>
              <a:t>The Lord has promised good to me, his word my hope secures; he will my shield and portion be, as long as life endures.</a:t>
            </a:r>
            <a:endParaRPr lang="zh-TW" altLang="en-US" sz="4400" b="1" dirty="0">
              <a:latin typeface="全真中隸書"/>
              <a:ea typeface="全真中隸書"/>
              <a:cs typeface="全真中隸書"/>
            </a:endParaRPr>
          </a:p>
        </p:txBody>
      </p:sp>
    </p:spTree>
    <p:extLst>
      <p:ext uri="{BB962C8B-B14F-4D97-AF65-F5344CB8AC3E}">
        <p14:creationId xmlns:p14="http://schemas.microsoft.com/office/powerpoint/2010/main" val="3596271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z="2400" b="1" dirty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S075               </a:t>
            </a:r>
            <a:r>
              <a:rPr lang="zh-TW" altLang="en-US" sz="6000" b="1" dirty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奇異</a:t>
            </a:r>
            <a:r>
              <a:rPr lang="zh-TW" altLang="en-US" sz="6000" b="1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恩典</a:t>
            </a:r>
            <a:endParaRPr lang="zh-TW" altLang="en-US" b="1" dirty="0">
              <a:solidFill>
                <a:srgbClr val="FF9900"/>
              </a:solidFill>
              <a:latin typeface="華康中楷體"/>
            </a:endParaRP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828800"/>
            <a:ext cx="11353800" cy="4572000"/>
          </a:xfrm>
        </p:spPr>
        <p:txBody>
          <a:bodyPr/>
          <a:lstStyle/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5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Arial Unicode MS"/>
                <a:cs typeface="Arial Unicode MS"/>
              </a:rPr>
              <a:t>锁链断开，我得自由，</a:t>
            </a:r>
            <a:endParaRPr lang="en-US" altLang="zh-CN" sz="54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Arial Unicode MS"/>
              <a:cs typeface="Arial Unicode MS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5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Arial Unicode MS"/>
                <a:cs typeface="Arial Unicode MS"/>
              </a:rPr>
              <a:t>我救主耶稣已付代价，</a:t>
            </a:r>
            <a:endParaRPr lang="en-US" altLang="zh-CN" sz="54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Arial Unicode MS"/>
              <a:cs typeface="Arial Unicode MS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5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Arial Unicode MS"/>
                <a:cs typeface="Arial Unicode MS"/>
              </a:rPr>
              <a:t>丰富恩典，今充满我， </a:t>
            </a:r>
            <a:endParaRPr lang="en-US" altLang="zh-CN" sz="54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Arial Unicode MS"/>
              <a:cs typeface="Arial Unicode MS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5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Arial Unicode MS"/>
                <a:cs typeface="Arial Unicode MS"/>
              </a:rPr>
              <a:t>永恒的爱，奇异恩典！</a:t>
            </a:r>
            <a:endParaRPr lang="en-US" sz="54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821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z="2400" b="1" dirty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S075               </a:t>
            </a:r>
            <a:r>
              <a:rPr lang="zh-TW" altLang="en-US" sz="6000" b="1" dirty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奇異</a:t>
            </a:r>
            <a:r>
              <a:rPr lang="zh-TW" altLang="en-US" sz="6000" b="1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恩典</a:t>
            </a:r>
            <a:endParaRPr lang="zh-TW" altLang="en-US" b="1" dirty="0">
              <a:solidFill>
                <a:srgbClr val="FF9900"/>
              </a:solidFill>
              <a:latin typeface="華康中楷體"/>
            </a:endParaRP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828800"/>
            <a:ext cx="11353800" cy="4572000"/>
          </a:xfrm>
        </p:spPr>
        <p:txBody>
          <a:bodyPr/>
          <a:lstStyle/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5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Arial Unicode MS"/>
                <a:cs typeface="Arial Unicode MS"/>
              </a:rPr>
              <a:t>锁链断开，我得自由，</a:t>
            </a:r>
            <a:endParaRPr lang="en-US" altLang="zh-CN" sz="54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Arial Unicode MS"/>
              <a:cs typeface="Arial Unicode MS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5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Arial Unicode MS"/>
                <a:cs typeface="Arial Unicode MS"/>
              </a:rPr>
              <a:t>我救主耶稣已付代价，</a:t>
            </a:r>
            <a:endParaRPr lang="en-US" altLang="zh-CN" sz="54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Arial Unicode MS"/>
              <a:cs typeface="Arial Unicode MS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5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Arial Unicode MS"/>
                <a:cs typeface="Arial Unicode MS"/>
              </a:rPr>
              <a:t>丰富恩典，今充满我， </a:t>
            </a:r>
            <a:endParaRPr lang="en-US" altLang="zh-CN" sz="54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Arial Unicode MS"/>
              <a:cs typeface="Arial Unicode MS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5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Arial Unicode MS"/>
                <a:cs typeface="Arial Unicode MS"/>
              </a:rPr>
              <a:t>永恒的爱，奇异恩典！</a:t>
            </a:r>
            <a:endParaRPr lang="en-US" sz="54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243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5222538"/>
      </p:ext>
    </p:extLst>
  </p:cSld>
  <p:clrMapOvr>
    <a:masterClrMapping/>
  </p:clrMapOvr>
</p:sld>
</file>

<file path=ppt/theme/theme1.xml><?xml version="1.0" encoding="utf-8"?>
<a:theme xmlns:a="http://schemas.openxmlformats.org/drawingml/2006/main" name="8_Sparkle">
  <a:themeElements>
    <a:clrScheme name="Sparkle.pot 1">
      <a:dk1>
        <a:srgbClr val="000000"/>
      </a:dk1>
      <a:lt1>
        <a:srgbClr val="DDDDDD"/>
      </a:lt1>
      <a:dk2>
        <a:srgbClr val="0000FF"/>
      </a:dk2>
      <a:lt2>
        <a:srgbClr val="00CCCC"/>
      </a:lt2>
      <a:accent1>
        <a:srgbClr val="B2B2B2"/>
      </a:accent1>
      <a:accent2>
        <a:srgbClr val="FF9933"/>
      </a:accent2>
      <a:accent3>
        <a:srgbClr val="AAAAFF"/>
      </a:accent3>
      <a:accent4>
        <a:srgbClr val="BDBDBD"/>
      </a:accent4>
      <a:accent5>
        <a:srgbClr val="D5D5D5"/>
      </a:accent5>
      <a:accent6>
        <a:srgbClr val="E78A2D"/>
      </a:accent6>
      <a:hlink>
        <a:srgbClr val="CC00CC"/>
      </a:hlink>
      <a:folHlink>
        <a:srgbClr val="9999FF"/>
      </a:folHlink>
    </a:clrScheme>
    <a:fontScheme name="Sparkle.pot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Sparkle.pot 1">
        <a:dk1>
          <a:srgbClr val="000000"/>
        </a:dk1>
        <a:lt1>
          <a:srgbClr val="DDDDDD"/>
        </a:lt1>
        <a:dk2>
          <a:srgbClr val="0000FF"/>
        </a:dk2>
        <a:lt2>
          <a:srgbClr val="00CCCC"/>
        </a:lt2>
        <a:accent1>
          <a:srgbClr val="B2B2B2"/>
        </a:accent1>
        <a:accent2>
          <a:srgbClr val="FF9933"/>
        </a:accent2>
        <a:accent3>
          <a:srgbClr val="AAAAFF"/>
        </a:accent3>
        <a:accent4>
          <a:srgbClr val="BDBDBD"/>
        </a:accent4>
        <a:accent5>
          <a:srgbClr val="D5D5D5"/>
        </a:accent5>
        <a:accent6>
          <a:srgbClr val="E78A2D"/>
        </a:accent6>
        <a:hlink>
          <a:srgbClr val="CC00CC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arkle.pot 2">
        <a:dk1>
          <a:srgbClr val="000000"/>
        </a:dk1>
        <a:lt1>
          <a:srgbClr val="CCCCFF"/>
        </a:lt1>
        <a:dk2>
          <a:srgbClr val="003399"/>
        </a:dk2>
        <a:lt2>
          <a:srgbClr val="76E0E6"/>
        </a:lt2>
        <a:accent1>
          <a:srgbClr val="66CCFF"/>
        </a:accent1>
        <a:accent2>
          <a:srgbClr val="6666FF"/>
        </a:accent2>
        <a:accent3>
          <a:srgbClr val="E2E2FF"/>
        </a:accent3>
        <a:accent4>
          <a:srgbClr val="000000"/>
        </a:accent4>
        <a:accent5>
          <a:srgbClr val="B8E2FF"/>
        </a:accent5>
        <a:accent6>
          <a:srgbClr val="5C5CE7"/>
        </a:accent6>
        <a:hlink>
          <a:srgbClr val="00CCCC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arkle.pot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10036</TotalTime>
  <Words>598</Words>
  <Application>Microsoft Office PowerPoint</Application>
  <PresentationFormat>Widescreen</PresentationFormat>
  <Paragraphs>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Unicode MS</vt:lpstr>
      <vt:lpstr>Monotype Sorts</vt:lpstr>
      <vt:lpstr>全真中隸書</vt:lpstr>
      <vt:lpstr>華康中楷體</vt:lpstr>
      <vt:lpstr>Arial</vt:lpstr>
      <vt:lpstr>Calibri</vt:lpstr>
      <vt:lpstr>Times New Roman</vt:lpstr>
      <vt:lpstr>8_Sparkle</vt:lpstr>
      <vt:lpstr>S075               奇異恩典                1/5</vt:lpstr>
      <vt:lpstr>S075               奇異恩典                2/5</vt:lpstr>
      <vt:lpstr>S075               奇異恩典</vt:lpstr>
      <vt:lpstr>S075               奇異恩典                3/5</vt:lpstr>
      <vt:lpstr>S075               奇異恩典</vt:lpstr>
      <vt:lpstr>S075               奇異恩典                3/5</vt:lpstr>
      <vt:lpstr>S075               奇異恩典</vt:lpstr>
      <vt:lpstr>S075               奇異恩典</vt:lpstr>
      <vt:lpstr>PowerPoint Presentation</vt:lpstr>
      <vt:lpstr>S075               奇異恩典                4/5</vt:lpstr>
      <vt:lpstr>S075               奇異恩典                5/5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S119 聽啊,天使高聲唱 1/4</dc:title>
  <dc:creator>Lu-Tao Wang</dc:creator>
  <cp:lastModifiedBy>Chen, Lei</cp:lastModifiedBy>
  <cp:revision>571</cp:revision>
  <dcterms:created xsi:type="dcterms:W3CDTF">1999-09-19T02:56:02Z</dcterms:created>
  <dcterms:modified xsi:type="dcterms:W3CDTF">2024-04-26T01:16:00Z</dcterms:modified>
</cp:coreProperties>
</file>